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96" r:id="rId5"/>
    <p:sldId id="261" r:id="rId6"/>
    <p:sldId id="262" r:id="rId7"/>
    <p:sldId id="263" r:id="rId8"/>
    <p:sldId id="264" r:id="rId9"/>
    <p:sldId id="274" r:id="rId10"/>
    <p:sldId id="297" r:id="rId11"/>
    <p:sldId id="275" r:id="rId12"/>
    <p:sldId id="273" r:id="rId13"/>
    <p:sldId id="277" r:id="rId14"/>
    <p:sldId id="278" r:id="rId15"/>
    <p:sldId id="290" r:id="rId16"/>
    <p:sldId id="282" r:id="rId17"/>
    <p:sldId id="291" r:id="rId18"/>
    <p:sldId id="288" r:id="rId19"/>
    <p:sldId id="279" r:id="rId20"/>
    <p:sldId id="283" r:id="rId21"/>
    <p:sldId id="284" r:id="rId22"/>
    <p:sldId id="286" r:id="rId23"/>
    <p:sldId id="287" r:id="rId24"/>
    <p:sldId id="293" r:id="rId25"/>
    <p:sldId id="292" r:id="rId26"/>
    <p:sldId id="294" r:id="rId27"/>
    <p:sldId id="295" r:id="rId28"/>
    <p:sldId id="29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6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7FD3E-A0F9-465D-AB43-27AA3CDE2BFC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C4C68-2597-4257-B6D4-8DB850F9B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9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শিক্ষক আগের</a:t>
            </a:r>
            <a:r>
              <a:rPr lang="bn-BD" baseline="0" dirty="0" smtClean="0"/>
              <a:t> দিনের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ফল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জানার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শিক্ষার্থীদের নিকট জানতে চাইবে। </a:t>
            </a:r>
            <a:endParaRPr lang="en-US" sz="1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C4C68-2597-4257-B6D4-8DB850F9BE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6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ট্রিগারের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dirty="0" err="1" smtClean="0"/>
              <a:t>ক্লিক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সঠিক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9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51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3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5" y="1"/>
            <a:ext cx="9100457" cy="687977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9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0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8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4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6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391A84-3FB1-4A00-98F2-7D216B2645DF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3C1FC-25A9-4A9B-8310-DD6D85ACF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lower\adc-63gf117_11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9240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Flower\adc-63gf117_11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19950" y="57149"/>
            <a:ext cx="19240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Flower\adc-63gf117_11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0"/>
            <a:ext cx="19240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Flower\adc-63gf117_11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19950" y="4933950"/>
            <a:ext cx="19240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935867"/>
            <a:ext cx="730770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বেন এবং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3200" dirty="0" smtClean="0"/>
              <a:t>5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উপস্থাপন শুরু করতে পারেন।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ফলপ্রসু করবে আশা করি</a:t>
            </a:r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...</a:t>
            </a:r>
            <a:endParaRPr lang="en-US" sz="3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1" y="838200"/>
            <a:ext cx="730770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</a:t>
            </a: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তাই স্লাইডটি হাইড অবস্থায় আছে।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6900" y="555486"/>
            <a:ext cx="4724400" cy="70788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শিক্ষার্থীরা কী করছে?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1700" y="5410200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পরীক্ষার ফলাফল দেখছে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RAFI\Desktop\New folder\143_77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5867400" cy="339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8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Motiar D. Content\Class VII\Picture\56\_51529902_bangladesh_newspaper_71295914_afp_get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3799"/>
            <a:ext cx="3429000" cy="2805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Motiar D. Content\Class VII\Picture\56\1383275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33946"/>
            <a:ext cx="44958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Motiar D. Content\Class VII\Picture\56\Bangladeshi-man-on-phone-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798"/>
            <a:ext cx="4495800" cy="2805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Motiar D. Content\Class VII\Picture\56\140917-blair-found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33946"/>
            <a:ext cx="34290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228600"/>
            <a:ext cx="7772400" cy="1077218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আগের দিনে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গ্রাম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পথ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পাড়ি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শহরে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আসতে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হতো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জানার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474821"/>
            <a:ext cx="57912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আগের দিনের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কীভাবে জানত?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21673" y="1447800"/>
            <a:ext cx="5257800" cy="4521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bn-BD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এখন সহজেই পরীক্ষার ফলাফল জানা যায়- </a:t>
            </a:r>
            <a:endParaRPr lang="en-US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48640" indent="-274320">
              <a:buFont typeface="Courier New" panose="02070309020205020404" pitchFamily="49" charset="0"/>
              <a:buChar char="o"/>
              <a:defRPr/>
            </a:pPr>
            <a:r>
              <a:rPr lang="bn-BD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ইন্টারনেটের মাধ্যমে শিক্ষা বোর্ডের ওয়েবসাইট থেকে।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bn-BD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এছাড়াও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কল্যা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ণে</a:t>
            </a:r>
            <a:r>
              <a:rPr lang="bn-BD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ফলাফল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bn-BD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  <a:defRPr/>
            </a:pPr>
            <a:endParaRPr lang="en-US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48640" indent="-274320">
              <a:buFont typeface="Courier New" panose="02070309020205020404" pitchFamily="49" charset="0"/>
              <a:buChar char="o"/>
              <a:defRPr/>
            </a:pPr>
            <a:r>
              <a:rPr lang="bn-BD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ের</a:t>
            </a:r>
            <a:r>
              <a:rPr lang="bn-BD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SMS </a:t>
            </a:r>
            <a:r>
              <a:rPr lang="bn-BD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 মাধ্যমে</a:t>
            </a:r>
            <a:endParaRPr lang="bn-BD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endParaRPr lang="bn-BD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494" y="3352800"/>
            <a:ext cx="2389311" cy="1312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06" y="1219200"/>
            <a:ext cx="28991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:\MOTIAR\D,contennt Picture 2\result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800600"/>
            <a:ext cx="2699607" cy="1586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304800"/>
            <a:ext cx="4876800" cy="58477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বর্তমানে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ফলাফল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457200"/>
            <a:ext cx="7086600" cy="95410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বিশ্ববিদ্যালয়ে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ভর্তি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রেজিস্ট্রেশন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600200"/>
            <a:ext cx="3588327" cy="1600200"/>
          </a:xfrm>
          <a:prstGeom prst="rect">
            <a:avLst/>
          </a:prstGeom>
        </p:spPr>
      </p:pic>
      <p:pic>
        <p:nvPicPr>
          <p:cNvPr id="7170" name="Picture 2" descr="F:\Software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581400"/>
            <a:ext cx="3810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Software\2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55" y="3581400"/>
            <a:ext cx="3948545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8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otiar D. Content\Class VII\Picture\Captur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209802"/>
            <a:ext cx="4305300" cy="3134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762000"/>
            <a:ext cx="7924800" cy="107721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জাতীয়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বিশ্ববিদ্যালয়ে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পরীক্ষার্থীর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ভর্তি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পরিচালনা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1"/>
            <a:ext cx="3733800" cy="3134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9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99182"/>
            <a:ext cx="7599218" cy="107721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glow rad="228600">
              <a:srgbClr val="7030A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বিষয়ে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কোর্স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পড়িয়ে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থাকেন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 descr="E:\Motiar D. Content\Class VII\Picture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391400" cy="4316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762000"/>
            <a:ext cx="8001000" cy="107721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প্রতিষ্ঠানের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ভর্তির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ঐ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প্রতিষ্ঠান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জানতে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bn-BD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spc="-15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30221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0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76600"/>
            <a:ext cx="8305800" cy="120032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যখন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খন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কেমন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লেখাপড়া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914400"/>
            <a:ext cx="3731217" cy="76944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C:\Users\RAFI\Desktop\New folder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867" y="304800"/>
            <a:ext cx="1280853" cy="1714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6781800" cy="707886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40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40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40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সুবিধাসমূহ</a:t>
            </a:r>
            <a:r>
              <a:rPr lang="en-US" sz="40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endParaRPr lang="en-US" sz="3200" b="1" spc="-15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290" name="Picture 2" descr="E:\Motiar D. Content\Class VII\Picture\56\educ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752600"/>
            <a:ext cx="594359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otiar D. Content\Class Viii\Picture\56\rtls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/>
          <a:stretch/>
        </p:blipFill>
        <p:spPr bwMode="auto">
          <a:xfrm>
            <a:off x="4800600" y="4378036"/>
            <a:ext cx="4038600" cy="2251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Motiar D. Content\Class Viii\Picture\পাঠ ৫৭\Teachers-are-assessed-in-order-to-ensure-quality-of-education-given-Bangladesh-Res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6172200" cy="2253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8686800" cy="1384995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ইন্টানেটের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কারণে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লেখাপড়া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ক্লাশরুমের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গণ্ডি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পেরিয়ে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ছড়িয়ে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পড়েছে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বিশ্বব্যাপি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ভার্চুয়াল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ক্লাশরু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মের মাধ্যমে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সারা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বিশ্বের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কার্যক্রমে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একসাথে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অংশগ্রহণ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0" name="Picture 2" descr="E:\Motiar D. Content\Class Viii\Picture\46\aulas-virtuales-gico-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2" y="4378036"/>
            <a:ext cx="4176138" cy="2251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3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400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3048000"/>
            <a:ext cx="60579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690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otiar D. Content\Class VII\Picture\56\op_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/>
          <a:stretch/>
        </p:blipFill>
        <p:spPr bwMode="auto">
          <a:xfrm>
            <a:off x="304800" y="1752600"/>
            <a:ext cx="8382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Motiar D. Content\Class VII\Picture\56\giphy 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122">
            <a:off x="2560736" y="3201795"/>
            <a:ext cx="1865431" cy="1690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8001000" cy="107721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</a:t>
            </a:r>
            <a:r>
              <a:rPr lang="bn-BD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কেল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কলেজের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দূর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জটিল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অপারেশনগুলো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চোখে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</a:t>
            </a:r>
            <a:r>
              <a:rPr lang="bn-BD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spc="-15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7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,contennt Picture 2\Scienc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114800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:\Motiar D. Content\Class VII\Picture\56\matter-symphony-of-science-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267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Motiar D. Content\Class VII\Picture\56\lores_320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41148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770055"/>
            <a:ext cx="4267200" cy="255454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extrusionClr>
              <a:srgbClr val="00B050"/>
            </a:extrusionClr>
            <a:contourClr>
              <a:srgbClr val="00B0F0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দূর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পাহাড়ের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বসানো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একটা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টেলিস্কোপের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ভেতর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সৌরজগতের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গ্রহ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গ্যালাক্সির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নক্ষত্রকে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পর্যবেক্ষণ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পার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521" y="341293"/>
            <a:ext cx="8121504" cy="95410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pc="50" dirty="0" err="1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2800" b="1" spc="50" dirty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কারণে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আধু</a:t>
            </a:r>
            <a:r>
              <a:rPr lang="bn-BD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নি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ল্যাবরেটরির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এক্সপেরিমেন্ট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ঘরে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বসেই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ফেলতে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</a:t>
            </a:r>
            <a:r>
              <a:rPr lang="bn-BD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2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ysClr val="windowText" lastClr="000000">
                    <a:alpha val="95000"/>
                  </a:sys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800" b="1" spc="50" dirty="0">
              <a:ln w="13500">
                <a:solidFill>
                  <a:sysClr val="windowText" lastClr="000000">
                    <a:alpha val="6500"/>
                  </a:sysClr>
                </a:solidFill>
                <a:prstDash val="solid"/>
              </a:ln>
              <a:solidFill>
                <a:sysClr val="windowText" lastClr="000000">
                  <a:alpha val="95000"/>
                </a:sys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E:\Motiar D. Content\Class Viii\Picture\56\Female-Rocket-Scientist-608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294226"/>
            <a:ext cx="3014662" cy="251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Motiar D. Content\Class Viii\Picture\56\scientist_monkey_banana_hg_w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4974"/>
            <a:ext cx="38862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Motiar D. Content\Class Viii\Picture\56\Weird_scienc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328473" cy="23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Motiar D. Content\Class VII\Picture\56\3274707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95" y="3810000"/>
            <a:ext cx="312770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E:\Motiar D. Content\Class VII\Picture\56\tumblr_miw1wnmG3b1s74pcr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8" y="1676400"/>
            <a:ext cx="4038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799" y="228600"/>
            <a:ext cx="7696201" cy="1077218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লাইব্রেরিতে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সেটি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মূহুর্তের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ডাউনলোড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পারছে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58" y="3733800"/>
            <a:ext cx="4328160" cy="2861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2848425"/>
            <a:ext cx="8610600" cy="11838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5118" tIns="37559" rIns="75118" bIns="37559">
            <a:spAutoFit/>
          </a:bodyPr>
          <a:lstStyle/>
          <a:p>
            <a:pPr algn="ctr"/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একশ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বছর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পরে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শিক্ষায়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ভূমিকা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রাখতে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সেটি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কল্পনা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দেয়াল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পত্রিকা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20272" y="458520"/>
            <a:ext cx="4237728" cy="752569"/>
            <a:chOff x="2794176" y="-5470458"/>
            <a:chExt cx="3276599" cy="2068757"/>
          </a:xfrm>
        </p:grpSpPr>
        <p:sp>
          <p:nvSpPr>
            <p:cNvPr id="6" name="Rounded Rectangle 5"/>
            <p:cNvSpPr/>
            <p:nvPr/>
          </p:nvSpPr>
          <p:spPr>
            <a:xfrm>
              <a:off x="2794176" y="-5470458"/>
              <a:ext cx="3276599" cy="2008721"/>
            </a:xfrm>
            <a:prstGeom prst="roundRect">
              <a:avLst/>
            </a:prstGeom>
            <a:solidFill>
              <a:srgbClr val="FF99FF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343428" y="-5377239"/>
              <a:ext cx="2297787" cy="197553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buNone/>
              </a:pPr>
              <a:r>
                <a:rPr lang="bn-BD" sz="4400" b="1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দলগত কাজ </a:t>
              </a:r>
              <a:endParaRPr lang="en-US" sz="4400" b="1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96" y="53342"/>
            <a:ext cx="1401072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881569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ross 18"/>
          <p:cNvSpPr/>
          <p:nvPr/>
        </p:nvSpPr>
        <p:spPr>
          <a:xfrm>
            <a:off x="2061898" y="268495"/>
            <a:ext cx="2451188" cy="508333"/>
          </a:xfrm>
          <a:prstGeom prst="plus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5118" tIns="37559" rIns="75118" bIns="37559" rtlCol="0" anchor="ctr"/>
          <a:lstStyle/>
          <a:p>
            <a:pPr algn="ctr"/>
            <a:r>
              <a:rPr lang="en-US" sz="5900" b="1" spc="-123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900" b="1" spc="-123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7107" y="1125480"/>
            <a:ext cx="90170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3" name="bomb.wav"/>
            </a:hlinkClick>
          </p:cNvPr>
          <p:cNvSpPr txBox="1"/>
          <p:nvPr/>
        </p:nvSpPr>
        <p:spPr>
          <a:xfrm>
            <a:off x="5734317" y="171276"/>
            <a:ext cx="2701338" cy="6032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×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4" name="applause.wav"/>
            </a:hlinkClick>
          </p:cNvPr>
          <p:cNvSpPr txBox="1"/>
          <p:nvPr/>
        </p:nvSpPr>
        <p:spPr>
          <a:xfrm>
            <a:off x="4839397" y="6162597"/>
            <a:ext cx="3596258" cy="5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i, ii ও iii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6560" y="3106054"/>
            <a:ext cx="7709094" cy="5508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spc="-12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6560" y="6162597"/>
            <a:ext cx="3307922" cy="5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ii ও iii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6561" y="5575481"/>
            <a:ext cx="3307921" cy="5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i ও  ii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39397" y="5578983"/>
            <a:ext cx="3596258" cy="5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i ও iii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9947" r="3176" b="34992"/>
          <a:stretch/>
        </p:blipFill>
        <p:spPr>
          <a:xfrm>
            <a:off x="5734318" y="192399"/>
            <a:ext cx="2701337" cy="6538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1" name="TextBox 30">
            <a:hlinkClick r:id="" action="ppaction://noaction">
              <a:snd r:embed="rId4" name="applause.wav"/>
            </a:hlinkClick>
          </p:cNvPr>
          <p:cNvSpPr txBox="1"/>
          <p:nvPr/>
        </p:nvSpPr>
        <p:spPr>
          <a:xfrm>
            <a:off x="4844402" y="1904353"/>
            <a:ext cx="3591252" cy="47596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6559" y="1303863"/>
            <a:ext cx="8188841" cy="5375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spc="-12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স্কুল-কলেজের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রেজাল্ট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কোনটির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খুব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2743" y="1904353"/>
            <a:ext cx="3291739" cy="47596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রেডিও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2745" y="2483092"/>
            <a:ext cx="3291737" cy="47596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পত্র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পত্রিকা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39396" y="2473921"/>
            <a:ext cx="3596258" cy="44590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 </a:t>
            </a:r>
            <a:r>
              <a:rPr lang="en-US" sz="2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</a:t>
            </a:r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6559" y="3726329"/>
            <a:ext cx="4112838" cy="5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(i)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পাঠ্যবিষয়ে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সহায়তা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66373" y="3726329"/>
            <a:ext cx="3369282" cy="5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(ii)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অনলাইনে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3000" spc="-12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6559" y="4349256"/>
            <a:ext cx="4112837" cy="5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(iii)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ভর্তি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3000" spc="-12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6560" y="4954535"/>
            <a:ext cx="7709094" cy="5508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5118" tIns="37559" rIns="75118" bIns="37559" rtlCol="0">
            <a:spAutoFit/>
          </a:bodyPr>
          <a:lstStyle/>
          <a:p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spc="-123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000" spc="-1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57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9634" y="4648200"/>
            <a:ext cx="7934325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শিক্ষা ব্যবস্থায়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ইন্টারনে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টের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প্রয়োজন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তার একটি তালিকা তৈরি করে আনবে</a:t>
            </a:r>
            <a:r>
              <a:rPr lang="en-US" sz="3600" b="1" smtClean="0">
                <a:latin typeface="NikoshBAN" pitchFamily="2" charset="0"/>
                <a:cs typeface="NikoshBAN" pitchFamily="2" charset="0"/>
              </a:rPr>
              <a:t>।</a:t>
            </a:r>
            <a:endParaRPr lang="bn-BD" sz="3600" b="1" spc="50" dirty="0">
              <a:ln w="11430"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বাড়ীর কাজ</a:t>
            </a:r>
            <a:endParaRPr lang="en-US" sz="5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pic>
        <p:nvPicPr>
          <p:cNvPr id="7" name="Picture 2" descr="C:\Users\Afif\Desktop\নতুন\Picture\1524815_190190467842742_123901811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3340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5" y="332516"/>
            <a:ext cx="7543800" cy="56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7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35004"/>
            <a:ext cx="29210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37582"/>
            <a:ext cx="8382000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095" y="4373941"/>
            <a:ext cx="8572500" cy="181588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মোঃ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কবির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bn-IN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মোঃ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পাবনা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মির্জা মোঃ দিদারুল আ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নাম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টিটিসি, </a:t>
            </a:r>
            <a:r>
              <a:rPr lang="bn-BD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.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খান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(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),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খুলনা</a:t>
            </a:r>
            <a:endParaRPr lang="bn-BD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8212282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00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/>
          <p:cNvSpPr txBox="1">
            <a:spLocks/>
          </p:cNvSpPr>
          <p:nvPr/>
        </p:nvSpPr>
        <p:spPr>
          <a:xfrm>
            <a:off x="1115518" y="1066800"/>
            <a:ext cx="3227882" cy="3961150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Arial" pitchFamily="34" charset="0"/>
              <a:buNone/>
            </a:pPr>
            <a:r>
              <a:rPr lang="bn-BD" sz="3600" u="sng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4544288" y="1066800"/>
            <a:ext cx="3325978" cy="3943933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bn-BD" sz="3600" b="1" i="0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NikoshBAN" pitchFamily="2" charset="0"/>
                <a:cs typeface="NikoshBAN" pitchFamily="2" charset="0"/>
              </a:rPr>
              <a:t>পাঠ </a:t>
            </a:r>
            <a:r>
              <a:rPr lang="bn-BD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kumimoji="0" lang="bn-BD" sz="3600" b="1" i="0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32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শ্রে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ণি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সপ্তম</a:t>
            </a:r>
            <a:endParaRPr kumimoji="0" lang="bn-BD" sz="3200" b="1" i="0" u="none" strike="noStrike" kern="1200" cap="none" spc="0" normalizeH="0" baseline="0" noProof="0" dirty="0" smtClean="0">
              <a:ln/>
              <a:solidFill>
                <a:srgbClr val="FF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বিষয়</a:t>
            </a: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</a:t>
            </a:r>
            <a:r>
              <a:rPr kumimoji="0" lang="bn-BD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400" b="1" noProof="0" dirty="0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2400" b="1" noProof="0" dirty="0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2400" b="1" noProof="0" dirty="0" smtClean="0">
              <a:ln/>
              <a:solidFill>
                <a:srgbClr val="009900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অধ্যায়</a:t>
            </a:r>
            <a:r>
              <a:rPr kumimoji="0" lang="en-US" sz="36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b="1" dirty="0" err="1" smtClean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পঞ্চম</a:t>
            </a:r>
            <a:endParaRPr kumimoji="0" lang="en-US" sz="2400" b="1" i="0" u="none" strike="noStrike" kern="1200" cap="none" spc="0" normalizeH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b="1" dirty="0" smtClean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b="1" dirty="0" smtClean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৫6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b="1" dirty="0" smtClean="0">
                <a:ln/>
                <a:latin typeface="NikoshBAN" pitchFamily="2" charset="0"/>
                <a:cs typeface="NikoshBAN" pitchFamily="2" charset="0"/>
              </a:rPr>
              <a:t>: ৫০ </a:t>
            </a: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b="1" dirty="0" smtClean="0">
              <a:ln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200" b="1" dirty="0" smtClean="0">
                <a:ln/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: </a:t>
            </a:r>
            <a:endParaRPr kumimoji="0" lang="bn-BD" sz="3200" b="1" i="0" u="none" strike="noStrike" kern="1200" cap="none" spc="0" normalizeH="0" baseline="0" noProof="0" dirty="0" smtClean="0">
              <a:ln/>
              <a:solidFill>
                <a:srgbClr val="0033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1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3581400"/>
            <a:ext cx="3934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মতিয়ার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>
              <a:defRPr/>
            </a:pP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সিনিয়র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এন্ড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কলেজ</a:t>
            </a:r>
            <a:endParaRPr lang="en-US" b="1" dirty="0" smtClean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Motiarjessore@yahoo.com</a:t>
            </a:r>
          </a:p>
          <a:p>
            <a:pPr algn="ctr">
              <a:defRPr/>
            </a:pPr>
            <a:r>
              <a:rPr lang="en-US" sz="16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Mob: </a:t>
            </a:r>
            <a:r>
              <a:rPr lang="en-US" sz="16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01781-595759</a:t>
            </a:r>
            <a:endParaRPr lang="en-US" sz="16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5200" y="5715000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E:\MOTIAR\Motiar improtant\motiar\Motiar Picture\Sar0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52" y="1828800"/>
            <a:ext cx="1357414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7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762000"/>
            <a:ext cx="6477000" cy="76944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</a:t>
            </a:r>
            <a:endParaRPr lang="en-US" sz="4400" b="1" spc="-15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" y="4267200"/>
            <a:ext cx="8458200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দূরব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র্তী</a:t>
            </a:r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স্কুলগুলোতে </a:t>
            </a:r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</a:t>
            </a:r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 </a:t>
            </a:r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কীভাবে </a:t>
            </a:r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ক্লাশ নিচ্ছেন?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214700"/>
            <a:ext cx="5257800" cy="92333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320513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83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-Right Arrow 4"/>
          <p:cNvSpPr/>
          <p:nvPr/>
        </p:nvSpPr>
        <p:spPr>
          <a:xfrm>
            <a:off x="1543050" y="1295400"/>
            <a:ext cx="7372350" cy="1905000"/>
          </a:xfrm>
          <a:prstGeom prst="leftRightArrow">
            <a:avLst>
              <a:gd name="adj1" fmla="val 44697"/>
              <a:gd name="adj2" fmla="val 50000"/>
            </a:avLst>
          </a:prstGeom>
          <a:noFill/>
          <a:ln w="5715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শিক্ষায়</a:t>
            </a:r>
            <a:r>
              <a:rPr lang="en-US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ইন্টারনেট</a:t>
            </a:r>
            <a:endParaRPr lang="en-US" sz="6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147" name="Picture 3" descr="E:\MOTIAR\Motiar D. Content\Class Viii\Picture\পাঠ ৫৭\leprechaun_surfing_internet_hg_wht_2758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564" y="3200400"/>
            <a:ext cx="595463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5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457200"/>
            <a:ext cx="3134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 err="1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2800" b="1" u="sng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0574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44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r>
              <a:rPr lang="bn-BD" sz="4400" dirty="0" smtClean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n w="18415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048000"/>
            <a:ext cx="853440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১।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;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600" spc="-150" dirty="0" err="1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3600" spc="-150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600" spc="-150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spc="-150" dirty="0" err="1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3600" spc="-150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সুবিধাসমূহ</a:t>
            </a:r>
            <a:r>
              <a:rPr lang="en-US" sz="3600" spc="-150" dirty="0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600" spc="-150" dirty="0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spc="-150" dirty="0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spc="-150" dirty="0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endParaRPr lang="en-US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3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685800"/>
            <a:ext cx="3505200" cy="70788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ইন্টারনেট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0" name="Picture 2" descr="E:\Motiar D. Content\Class VII\Picture\56\GIF2_1200x675_v2.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7162800" cy="374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32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65" y="533400"/>
            <a:ext cx="3761035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E:\MOTIAR\Board\j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99" y="3810000"/>
            <a:ext cx="4319155" cy="2898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1000" y="1143000"/>
            <a:ext cx="4128654" cy="1569660"/>
          </a:xfrm>
          <a:prstGeom prst="rect">
            <a:avLst/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প্রত্যক্ষ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নির্দেশে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বিশ্ববিদ্যালয়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পরিচালিত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773365" y="4038600"/>
            <a:ext cx="3913435" cy="266944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 বোর্ড, মন্ত্রাণালয়, জাতীয় বিশ্ববিদ্যালয় তাদের বিভিন্ন নির্দেশ ইন্টারনেটের মাধ্যমে প্রদান করে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00400" y="4648200"/>
            <a:ext cx="1447800" cy="1600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16040" y="3124200"/>
            <a:ext cx="1280160" cy="762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52600"/>
            <a:ext cx="6934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95400" y="304800"/>
            <a:ext cx="6629400" cy="70788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পরোক্ষভাবে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প্রতিষ্ঠান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পরিচালনা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" y="5314950"/>
            <a:ext cx="89916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জাতীয়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শিক্ষাক্রম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পাঠ্যপুস্তক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বিতরণ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E:\Motiar D. Content\Class Viii\Picture\56\naem.gov.b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828800"/>
            <a:ext cx="6553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5566142"/>
            <a:ext cx="7086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নায়েমের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প্রশিক্ষণের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160" y="5557390"/>
            <a:ext cx="7772400" cy="1077218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বাতায়নের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শিক্ষকদের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পেশাগত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দক্ষতা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মাল্টিমিডিয়া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পরিচালনায়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সহায়তা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2" descr="E:\Motiar D. Content\Class Viii\Picture\56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181600" cy="4019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5618946"/>
            <a:ext cx="8077200" cy="954107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মাল্টিমিডিয়া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ক্লাশরুম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সাইটের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মাল্টিমিডিয়া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তদারকি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ছে।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2" descr="E:\Motiar D. Content\Class Viii\Picture\56\Captur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1295400"/>
            <a:ext cx="5592763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6760" y="5734616"/>
            <a:ext cx="8077200" cy="95410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ব্যানব্যইজের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প্রতিষ্ঠানের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প্রশিক্ষণের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2" descr="E:\Motiar D. Content\Class Viii\Picture\56\Capture 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548640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5320" y="5618946"/>
            <a:ext cx="8077200" cy="95410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জেলা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উপজেলা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অফিসের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প্রতিষ্ঠানের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সার্বিক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তদারকি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2" descr="E:\Motiar D. Content\Class Viii\Picture\56\8001966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3810000" cy="3533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595366">
            <a:off x="1377595" y="209442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জেলা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অফিস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3" descr="E:\Motiar D. Content\Class Viii\Picture\56\untitled_c600_6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199"/>
            <a:ext cx="3657600" cy="3533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711</Words>
  <Application>Microsoft Office PowerPoint</Application>
  <PresentationFormat>On-screen Show (4:3)</PresentationFormat>
  <Paragraphs>90</Paragraphs>
  <Slides>28</Slides>
  <Notes>2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</dc:creator>
  <cp:lastModifiedBy>user</cp:lastModifiedBy>
  <cp:revision>80</cp:revision>
  <dcterms:created xsi:type="dcterms:W3CDTF">2015-06-20T04:57:19Z</dcterms:created>
  <dcterms:modified xsi:type="dcterms:W3CDTF">2016-08-10T04:32:23Z</dcterms:modified>
</cp:coreProperties>
</file>